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8"/>
  </p:notesMasterIdLst>
  <p:sldIdLst>
    <p:sldId id="330" r:id="rId2"/>
    <p:sldId id="307" r:id="rId3"/>
    <p:sldId id="317" r:id="rId4"/>
    <p:sldId id="320" r:id="rId5"/>
    <p:sldId id="321" r:id="rId6"/>
    <p:sldId id="323" r:id="rId7"/>
    <p:sldId id="322" r:id="rId8"/>
    <p:sldId id="324" r:id="rId9"/>
    <p:sldId id="325" r:id="rId10"/>
    <p:sldId id="305" r:id="rId11"/>
    <p:sldId id="313" r:id="rId12"/>
    <p:sldId id="309" r:id="rId13"/>
    <p:sldId id="327" r:id="rId14"/>
    <p:sldId id="328" r:id="rId15"/>
    <p:sldId id="329" r:id="rId16"/>
    <p:sldId id="331" r:id="rId17"/>
  </p:sldIdLst>
  <p:sldSz cx="9144000" cy="5143500" type="screen16x9"/>
  <p:notesSz cx="6858000" cy="9144000"/>
  <p:embeddedFontLst>
    <p:embeddedFont>
      <p:font typeface="Impact" pitchFamily="34" charset="0"/>
      <p:regular r:id="rId19"/>
    </p:embeddedFont>
    <p:embeddedFont>
      <p:font typeface="微软雅黑" pitchFamily="34" charset="-122"/>
      <p:regular r:id="rId20"/>
      <p:bold r:id="rId21"/>
    </p:embeddedFont>
    <p:embeddedFont>
      <p:font typeface="Aharoni" pitchFamily="2" charset="-79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9" autoAdjust="0"/>
    <p:restoredTop sz="94660"/>
  </p:normalViewPr>
  <p:slideViewPr>
    <p:cSldViewPr>
      <p:cViewPr varScale="1">
        <p:scale>
          <a:sx n="95" d="100"/>
          <a:sy n="95" d="100"/>
        </p:scale>
        <p:origin x="-804" y="-90"/>
      </p:cViewPr>
      <p:guideLst>
        <p:guide orient="horz" pos="1592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3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2001" y="176436"/>
            <a:ext cx="2082738" cy="538568"/>
            <a:chOff x="2906158" y="354532"/>
            <a:chExt cx="2295774" cy="795302"/>
          </a:xfrm>
        </p:grpSpPr>
        <p:sp>
          <p:nvSpPr>
            <p:cNvPr id="19" name="TextBox 18"/>
            <p:cNvSpPr txBox="1"/>
            <p:nvPr/>
          </p:nvSpPr>
          <p:spPr>
            <a:xfrm>
              <a:off x="3741008" y="479884"/>
              <a:ext cx="1325774" cy="40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您的公司名称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3581" y="734075"/>
              <a:ext cx="1458351" cy="28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CONPANY NAME</a:t>
              </a:r>
              <a:endParaRPr lang="zh-CN" altLang="en-US" sz="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06158" y="354532"/>
              <a:ext cx="1063242" cy="79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-150" dirty="0" smtClean="0">
                  <a:solidFill>
                    <a:schemeClr val="accent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LOGO</a:t>
              </a:r>
              <a:endParaRPr lang="zh-CN" altLang="en-US" sz="2800" spc="-15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image" Target="../media/image2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image" Target="../media/image2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137" y="1347614"/>
            <a:ext cx="7623255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600" b="1" dirty="0" smtClean="0">
                <a:latin typeface="+mn-ea"/>
              </a:rPr>
              <a:t>12”H.265 1080P </a:t>
            </a:r>
          </a:p>
          <a:p>
            <a:pPr algn="ctr"/>
            <a:r>
              <a:rPr lang="en-US" altLang="zh-CN" sz="3600" b="1" dirty="0" smtClean="0">
                <a:latin typeface="+mn-ea"/>
              </a:rPr>
              <a:t>Full HD wireless camera system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2435714" y="3521910"/>
            <a:ext cx="4433016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2435717" y="3524200"/>
            <a:ext cx="4433017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字"/>
          <p:cNvSpPr txBox="1"/>
          <p:nvPr/>
        </p:nvSpPr>
        <p:spPr>
          <a:xfrm>
            <a:off x="2618732" y="3544365"/>
            <a:ext cx="45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Okay Intelligent Technology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57842" y="3503910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14" name="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28" y="3777287"/>
            <a:ext cx="928570" cy="2652149"/>
          </a:xfrm>
          <a:prstGeom prst="rect">
            <a:avLst/>
          </a:prstGeom>
        </p:spPr>
      </p:pic>
      <p:pic>
        <p:nvPicPr>
          <p:cNvPr id="2" name="Picture 2" descr="E:\后台\AOKin-LOG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87" y="166132"/>
            <a:ext cx="1862615" cy="6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45679E-6 L 0.40469 -0.01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5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59259E-6 L 0.40903 -0.00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1" y="-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1" grpId="1" animBg="1"/>
      <p:bldP spid="12" grpId="0"/>
      <p:bldP spid="13" grpId="0" bldLvl="0" animBg="1"/>
      <p:bldP spid="1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 choose us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4097" y="1856291"/>
            <a:ext cx="868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 choose </a:t>
            </a:r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this system?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60" y="2355726"/>
            <a:ext cx="4034668" cy="3021558"/>
          </a:xfrm>
          <a:prstGeom prst="rect">
            <a:avLst/>
          </a:prstGeom>
        </p:spPr>
      </p:pic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H.265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compression</a:t>
            </a:r>
            <a:endParaRPr lang="zh-CN" altLang="en-US" dirty="0"/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Administrator\AppData\Roaming\Tencent\Users\1251686593\QQ\WinTemp\RichOle\}%9VQG{WUS[)IN5]DM%}ZV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1550"/>
            <a:ext cx="6264696" cy="41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8984" y="297027"/>
            <a:ext cx="5897272" cy="330507"/>
          </a:xfrm>
        </p:spPr>
        <p:txBody>
          <a:bodyPr/>
          <a:lstStyle/>
          <a:p>
            <a:r>
              <a:rPr lang="en-US" altLang="zh-CN" sz="1800" dirty="0" smtClean="0"/>
              <a:t>Can be used like wired NVR kit</a:t>
            </a:r>
            <a:endParaRPr lang="zh-CN" altLang="en-US" sz="1800" dirty="0" smtClean="0"/>
          </a:p>
        </p:txBody>
      </p:sp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Administrator\AppData\Roaming\Tencent\Users\1251686593\QQ\WinTemp\RichOle\`$N)_V7SY89$U7X67$}]}}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66" y="771550"/>
            <a:ext cx="6062545" cy="43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Camera for outdoor use</a:t>
            </a:r>
            <a:endParaRPr lang="en-US" altLang="zh-CN" dirty="0"/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Administrator\AppData\Roaming\Tencent\Users\1251686593\QQ\WinTemp\RichOle\[(U_B_MTK7MH5(1$K@3GR)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1550"/>
            <a:ext cx="6504062" cy="42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ripple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6" y="267494"/>
            <a:ext cx="6185303" cy="330507"/>
          </a:xfrm>
        </p:spPr>
        <p:txBody>
          <a:bodyPr/>
          <a:lstStyle/>
          <a:p>
            <a:r>
              <a:rPr lang="en-US" altLang="zh-CN" sz="2400" b="1" dirty="0"/>
              <a:t>Built-in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Rechargeable</a:t>
            </a:r>
            <a:r>
              <a:rPr lang="en-US" altLang="zh-CN" sz="2400" b="1" dirty="0"/>
              <a:t> battery in Bracket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582511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Rechargeable battery in bracket (Optional):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Built-in Rechargeable Li-lion Battery in bracket for monitor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Using monitor without power adapter.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Can work 2-3hrs based on full rechargeable </a:t>
            </a:r>
            <a:r>
              <a:rPr lang="en-US" altLang="zh-CN" sz="1600" dirty="0" smtClean="0"/>
              <a:t>power</a:t>
            </a:r>
            <a:endParaRPr lang="zh-CN" altLang="en-US" sz="1600" dirty="0"/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11340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Administrator\AppData\Roaming\Tencent\Users\1251686593\QQ\WinTemp\RichOle\U}RX833J[NUQ7O(]X4FKWD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4222"/>
            <a:ext cx="4594820" cy="28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prism isContent="1" isInverted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z="1800" dirty="0"/>
              <a:t>Application sites</a:t>
            </a:r>
            <a:endParaRPr lang="zh-CN" altLang="en-US" sz="1800" dirty="0" smtClean="0"/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45" y="111340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:\Users\Administrator\AppData\Roaming\Tencent\Users\1251686593\QQ\WinTemp\RichOle\AJ}%MQ~3}5T}}ESUQPU[_M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57" y="738060"/>
            <a:ext cx="6509395" cy="42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84106" y="1965254"/>
            <a:ext cx="4555548" cy="1949169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endParaRPr lang="en-US" altLang="zh-CN" sz="4800" dirty="0" smtClean="0"/>
          </a:p>
          <a:p>
            <a:r>
              <a:rPr lang="en-US" altLang="zh-CN" sz="7200" dirty="0" smtClean="0"/>
              <a:t>Thank You !</a:t>
            </a:r>
            <a:endParaRPr lang="zh-CN" altLang="en-US" sz="7200" dirty="0"/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628235" y="4181798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1962225" y="4228360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715379" y="90270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923085" y="352445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735264" y="498972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1879890" y="151189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353358" y="4277696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823379" y="391769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540475" y="1154707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4096106" y="354972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874711" y="4261174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557687" y="444160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227715" y="4424364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8460432" y="2562456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318629" y="4424364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21" name="Picture 4" descr="C:\Users\Administrator\AppData\Roaming\Tencent\Users\1251686593\QQ\WinTemp\RichOle\WL]U1WMD{A0N1`N6M6_HJN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45" y="833120"/>
            <a:ext cx="161163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49258" y="3456031"/>
            <a:ext cx="285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Buy </a:t>
            </a:r>
            <a:r>
              <a:rPr lang="en-US" altLang="zh-CN" sz="2400" dirty="0"/>
              <a:t>it, </a:t>
            </a:r>
            <a:r>
              <a:rPr lang="en-US" altLang="zh-CN" sz="2400" dirty="0" smtClean="0"/>
              <a:t>do </a:t>
            </a:r>
            <a:r>
              <a:rPr lang="en-US" altLang="zh-CN" sz="2400" dirty="0"/>
              <a:t>not falter</a:t>
            </a:r>
            <a:endParaRPr lang="zh-CN" altLang="en-US" sz="2400" dirty="0"/>
          </a:p>
        </p:txBody>
      </p:sp>
      <p:pic>
        <p:nvPicPr>
          <p:cNvPr id="3073" name="Picture 1" descr="C:\Users\Administrator\AppData\Roaming\Tencent\Users\1251686593\QQ\WinTemp\RichOle\~XHAYJAQ23P_Z0EKS(G{_$X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43" y="902731"/>
            <a:ext cx="3138519" cy="23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2.34949E-6 L 0.22847 -0.1259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62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autoRev="1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2.22222E-6 -7.44057E-7 L 0.17778 -0.2327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16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8.33333E-7 -4.20191E-6 L 0.10226 -0.0598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9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autoRev="1" fill="hold" grpId="1" nodeType="with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-1.66667E-6 1.56221E-6 L 0.06024 -0.2463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12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16667E-6 5.77339E-7 L 0.04114 0.25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253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3.29423E-6 L -0.04531 -0.2043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102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1.11111E-6 3.42698E-6 L 0.04566 0.1793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895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autoRev="1" fill="hold" grpId="1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2.22222E-6 -1.54369E-7 L 0.14271 0.0515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56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autoRev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61111E-6 4.94288E-6 L -0.12204 -0.1673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83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autoRev="1" fill="hold" grpId="1" nodeType="withEffect">
                                  <p:stCondLst>
                                    <p:cond delay="3350"/>
                                  </p:stCondLst>
                                  <p:childTnLst>
                                    <p:animMotion origin="layout" path="M 4.16667E-6 -3.80364E-6 L -0.02344 0.1889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94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5E-6 1.38006E-6 L -0.06927 -0.148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744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autoRev="1" fill="hold" grpId="1" nodeType="withEffect">
                                  <p:stCondLst>
                                    <p:cond delay="3650"/>
                                  </p:stCondLst>
                                  <p:childTnLst>
                                    <p:animMotion origin="layout" path="M 3.05556E-6 2.34949E-6 L -0.24132 -0.1259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629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autoRev="1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3.61111E-6 -1.33374E-6 L -0.10625 0.0009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autoRev="1" fill="hold" grpId="1" nodeType="withEffect">
                                  <p:stCondLst>
                                    <p:cond delay="3950"/>
                                  </p:stCondLst>
                                  <p:childTnLst>
                                    <p:animMotion origin="layout" path="M -1.66667E-6 -1.19173E-6 L -0.01354 -0.25224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262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autoRev="1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3.61111E-6 -3.5196E-7 L 0.05955 -0.176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883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autoRev="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3.88889E-6 -1.66409E-6 L -0.1368 0.1231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6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3" grpId="1" animBg="1"/>
      <p:bldP spid="24" grpId="0" bldLvl="0" animBg="1"/>
      <p:bldP spid="24" grpId="1" bldLvl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animBg="1"/>
      <p:bldP spid="31" grpId="1" animBg="1"/>
      <p:bldP spid="32" grpId="0" animBg="1"/>
      <p:bldP spid="32" grpId="1" animBg="1"/>
      <p:bldP spid="33" grpId="0" bldLvl="0" animBg="1"/>
      <p:bldP spid="33" grpId="1" bldLvl="0" animBg="1"/>
      <p:bldP spid="34" grpId="0" animBg="1"/>
      <p:bldP spid="34" grpId="1" animBg="1"/>
      <p:bldP spid="35" grpId="0" bldLvl="0" animBg="1"/>
      <p:bldP spid="35" grpId="1" bldLvl="0" animBg="1"/>
      <p:bldP spid="36" grpId="0" animBg="1"/>
      <p:bldP spid="36" grpId="1" animBg="1"/>
      <p:bldP spid="37" grpId="0" animBg="1"/>
      <p:bldP spid="37" grpId="1" animBg="1"/>
      <p:bldP spid="38" grpId="0" bldLvl="0" animBg="1"/>
      <p:bldP spid="38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276" y="195486"/>
            <a:ext cx="5897272" cy="330507"/>
          </a:xfrm>
        </p:spPr>
        <p:txBody>
          <a:bodyPr/>
          <a:lstStyle/>
          <a:p>
            <a:r>
              <a:rPr lang="zh-CN" altLang="en-US" sz="1800" dirty="0"/>
              <a:t/>
            </a:r>
            <a:br>
              <a:rPr lang="zh-CN" altLang="en-US" sz="1800" dirty="0"/>
            </a:br>
            <a:r>
              <a:rPr lang="en-US" altLang="zh-CN" sz="1800" b="1" dirty="0">
                <a:solidFill>
                  <a:schemeClr val="accent1"/>
                </a:solidFill>
                <a:latin typeface="+mn-ea"/>
              </a:rPr>
              <a:t>12”H.265 1080P </a:t>
            </a:r>
            <a:r>
              <a:rPr lang="en-US" altLang="zh-CN" sz="1800" b="1" dirty="0" smtClean="0">
                <a:solidFill>
                  <a:schemeClr val="accent1"/>
                </a:solidFill>
                <a:latin typeface="+mn-ea"/>
              </a:rPr>
              <a:t>Full HD wireless camera system</a:t>
            </a:r>
            <a:endParaRPr lang="zh-CN" altLang="en-US" sz="18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74433"/>
            <a:ext cx="4968552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</a:t>
            </a:r>
            <a:r>
              <a:rPr lang="en-US" altLang="zh-CN" sz="1400" dirty="0"/>
              <a:t>12</a:t>
            </a:r>
            <a:r>
              <a:rPr lang="zh-CN" altLang="zh-CN" sz="1400" dirty="0"/>
              <a:t>＂</a:t>
            </a:r>
            <a:r>
              <a:rPr lang="en-US" altLang="zh-CN" sz="1400" dirty="0"/>
              <a:t>LCD Panel Resolution1920×1080</a:t>
            </a:r>
            <a:r>
              <a:rPr lang="zh-CN" altLang="zh-CN" sz="1400" dirty="0"/>
              <a:t>（</a:t>
            </a:r>
            <a:r>
              <a:rPr lang="en-US" altLang="zh-CN" sz="1400" dirty="0"/>
              <a:t>Full HD</a:t>
            </a:r>
            <a:r>
              <a:rPr lang="zh-CN" altLang="zh-CN" sz="1400" dirty="0" smtClean="0"/>
              <a:t>）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H.265 compression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● 4CH </a:t>
            </a:r>
            <a:r>
              <a:rPr lang="en-US" altLang="zh-CN" sz="1400" dirty="0" err="1"/>
              <a:t>realtime</a:t>
            </a:r>
            <a:r>
              <a:rPr lang="en-US" altLang="zh-CN" sz="1400" dirty="0"/>
              <a:t> Full HD 1080P Recording  </a:t>
            </a:r>
            <a:r>
              <a:rPr lang="en-US" altLang="zh-CN" sz="1400" dirty="0" smtClean="0"/>
              <a:t>&amp;  Playback</a:t>
            </a:r>
            <a:endParaRPr lang="zh-CN" altLang="zh-CN" sz="1400" dirty="0"/>
          </a:p>
          <a:p>
            <a:r>
              <a:rPr lang="en-US" altLang="zh-CN" sz="1400" dirty="0"/>
              <a:t>● Built-in 2.5” HDD slot (support 8TB max.)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</a:t>
            </a:r>
            <a:r>
              <a:rPr lang="en-US" altLang="zh-CN" sz="1400" dirty="0"/>
              <a:t>Support P2P Smartphone &amp; PC/Remote Web View 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</a:t>
            </a:r>
            <a:r>
              <a:rPr lang="en-US" altLang="zh-CN" sz="1400" dirty="0"/>
              <a:t>Wireless Range up to 150 </a:t>
            </a:r>
            <a:r>
              <a:rPr lang="en-US" altLang="zh-CN" sz="1400" dirty="0" smtClean="0"/>
              <a:t>Meters(Open area)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Support multi-language, more than 14 languages</a:t>
            </a:r>
            <a:endParaRPr lang="zh-CN" altLang="zh-CN" sz="1400" dirty="0"/>
          </a:p>
          <a:p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Administrator\AppData\Roaming\Tencent\Users\1251686593\QQ\WinTemp\RichOle\H4P_]`$J}2TW5%@9J]OOX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" y="987574"/>
            <a:ext cx="3855699" cy="36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427984" y="1078577"/>
            <a:ext cx="4320480" cy="21602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marL="285750" indent="-285750">
              <a:buFont typeface="Wingdings" panose="05000000000000000000" pitchFamily="2" charset="2"/>
              <a:buChar char=""/>
            </a:pP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Model:   KW1218N4</a:t>
            </a:r>
          </a:p>
          <a:p>
            <a:pPr marL="285750" indent="-285750">
              <a:buFont typeface="Wingdings" panose="05000000000000000000" pitchFamily="2" charset="2"/>
              <a:buChar char=""/>
            </a:pPr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Recording Modes:</a:t>
            </a:r>
          </a:p>
          <a:p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     Manual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, Scheduled, Motion </a:t>
            </a:r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Trigger</a:t>
            </a:r>
          </a:p>
          <a:p>
            <a:pPr marL="285750" indent="-285750">
              <a:buFont typeface="Wingdings" panose="05000000000000000000" pitchFamily="2" charset="2"/>
              <a:buChar char=""/>
            </a:pPr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Network 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Apps:     MYEYE / XMEYE  </a:t>
            </a:r>
          </a:p>
          <a:p>
            <a:pPr marL="285750" indent="-285750">
              <a:buFont typeface="Wingdings" panose="05000000000000000000" pitchFamily="2" charset="2"/>
              <a:buChar char=""/>
            </a:pP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Color: black monitor + white camera</a:t>
            </a:r>
            <a:endParaRPr lang="zh-CN" altLang="en-US" sz="1600" dirty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3081" name="MH_Other_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681163" y="3615894"/>
            <a:ext cx="6202362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2045" y="3498850"/>
            <a:ext cx="7975600" cy="16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Arial" panose="020B0604020202020204"/>
                <a:sym typeface="+mn-lt"/>
              </a:rPr>
              <a:t>Selling point: </a:t>
            </a:r>
            <a:endParaRPr lang="zh-CN" altLang="en-US" sz="21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+mn-lt"/>
              </a:rPr>
              <a:t>12</a:t>
            </a:r>
            <a:r>
              <a:rPr lang="zh-CN" altLang="en-US" sz="1400" dirty="0" smtClean="0">
                <a:latin typeface="+mn-lt"/>
              </a:rPr>
              <a:t>”</a:t>
            </a:r>
            <a:r>
              <a:rPr lang="en-US" altLang="zh-CN" sz="1400" dirty="0" smtClean="0">
                <a:latin typeface="+mn-lt"/>
              </a:rPr>
              <a:t>Full HD 1920</a:t>
            </a:r>
            <a:r>
              <a:rPr lang="zh-CN" altLang="en-US" sz="1400" dirty="0" smtClean="0">
                <a:latin typeface="+mn-lt"/>
              </a:rPr>
              <a:t>*</a:t>
            </a:r>
            <a:r>
              <a:rPr lang="en-US" altLang="zh-CN" sz="1400" dirty="0" smtClean="0">
                <a:latin typeface="+mn-lt"/>
              </a:rPr>
              <a:t>1080, clear and beautiful image </a:t>
            </a:r>
            <a:endParaRPr lang="en-US" altLang="zh-CN" sz="1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+mn-lt"/>
              </a:rPr>
              <a:t>No need wired connection, simpler and cheaper for installation than wired system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+mn-lt"/>
              </a:rPr>
              <a:t>Easy to operate, very convenient interface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+mn-lt"/>
              </a:rPr>
              <a:t>Support </a:t>
            </a:r>
            <a:r>
              <a:rPr lang="en-US" altLang="zh-CN" sz="1400" dirty="0">
                <a:latin typeface="+mn-lt"/>
              </a:rPr>
              <a:t>P2P Smartphone &amp; PC / Remote Web </a:t>
            </a:r>
            <a:r>
              <a:rPr lang="en-US" altLang="zh-CN" sz="1400" dirty="0" smtClean="0">
                <a:latin typeface="+mn-lt"/>
              </a:rPr>
              <a:t>View </a:t>
            </a:r>
            <a:endParaRPr lang="en-US" altLang="zh-CN" sz="1400" dirty="0">
              <a:latin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0928" y="3510232"/>
            <a:ext cx="504000" cy="5040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MH_Other_5"/>
            <p:cNvSpPr/>
            <p:nvPr>
              <p:custDataLst>
                <p:tags r:id="rId5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MH_Other_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" name="MH_Page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1276" y="195486"/>
            <a:ext cx="5897272" cy="330507"/>
          </a:xfrm>
        </p:spPr>
        <p:txBody>
          <a:bodyPr/>
          <a:lstStyle/>
          <a:p>
            <a:r>
              <a:rPr lang="zh-CN" altLang="en-US" sz="1800" dirty="0"/>
              <a:t/>
            </a:r>
            <a:br>
              <a:rPr lang="zh-CN" altLang="en-US" sz="1800" dirty="0"/>
            </a:br>
            <a:r>
              <a:rPr lang="en-US" altLang="zh-CN" sz="1800" b="1" dirty="0">
                <a:solidFill>
                  <a:schemeClr val="accent1"/>
                </a:solidFill>
                <a:latin typeface="+mn-ea"/>
              </a:rPr>
              <a:t>12”H.265 1080P Full HD wireless camera system</a:t>
            </a:r>
            <a:endParaRPr lang="zh-CN" altLang="en-US" sz="18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052" name="Picture 4" descr="C:\Users\Administrator\AppData\Roaming\Tencent\Users\1251686593\QQ\WinTemp\RichOle\WL]U1WMD{A0N1`N6M6_HJN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56665"/>
            <a:ext cx="1916069" cy="24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Specification</a:t>
            </a:r>
            <a:endParaRPr lang="zh-CN" altLang="en-US" dirty="0"/>
          </a:p>
        </p:txBody>
      </p:sp>
      <p:pic>
        <p:nvPicPr>
          <p:cNvPr id="9" name="图片 8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1251686593\QQ\WinTemp\RichOle\CU[C(~6L{G@_01FA`OV@%F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2"/>
            <a:ext cx="3414091" cy="4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1251686593\QQ\WinTemp\RichOle\L6_D1[_29C@7F[R)DC1NNP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22" y="831701"/>
            <a:ext cx="44767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 of monitor and camera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1550"/>
            <a:ext cx="7776864" cy="4106184"/>
          </a:xfrm>
          <a:prstGeom prst="rect">
            <a:avLst/>
          </a:prstGeom>
        </p:spPr>
      </p:pic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prism isContent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Diagram of m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onitor and camera </a:t>
            </a:r>
            <a:endParaRPr lang="zh-CN" altLang="en-US" dirty="0"/>
          </a:p>
        </p:txBody>
      </p:sp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1251686593\QQ\WinTemp\RichOle\XB1)1)B1BUXR8LT}XF3B7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3558"/>
            <a:ext cx="63817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connection ways</a:t>
            </a:r>
            <a:endParaRPr lang="zh-CN" altLang="en-US" dirty="0"/>
          </a:p>
        </p:txBody>
      </p:sp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1251686593\QQ\WinTemp\RichOle\_CMEBQ_6(M10N{]XY9`A$P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3" y="758180"/>
            <a:ext cx="3541467" cy="4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1251686593\QQ\WinTemp\RichOle\1SPWFK}S6JYT}1@3`8$GV}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9" y="699542"/>
            <a:ext cx="3567599" cy="4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Support Android and </a:t>
            </a:r>
            <a:r>
              <a:rPr lang="en-US" altLang="zh-CN" dirty="0" err="1" smtClean="0"/>
              <a:t>iOS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Administrator\AppData\Roaming\Tencent\Users\1251686593\QQ\WinTemp\RichOle\~})825U]O]4~~93X~[X6O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1550"/>
            <a:ext cx="30289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ripple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Package including	</a:t>
            </a:r>
            <a:endParaRPr lang="zh-CN" altLang="en-US" dirty="0"/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istrator\AppData\Roaming\Tencent\Users\1251686593\QQ\WinTemp\RichOle\EY{PHQ30[A$L%JC5KCAHOP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1550"/>
            <a:ext cx="6912768" cy="42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000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263</Words>
  <Application>Microsoft Office PowerPoint</Application>
  <PresentationFormat>全屏显示(16:9)</PresentationFormat>
  <Paragraphs>55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Impact</vt:lpstr>
      <vt:lpstr>微软雅黑</vt:lpstr>
      <vt:lpstr>Wingdings</vt:lpstr>
      <vt:lpstr>Aharoni</vt:lpstr>
      <vt:lpstr>Calibri</vt:lpstr>
      <vt:lpstr>Arial Narrow</vt:lpstr>
      <vt:lpstr>1_Office 主题​​</vt:lpstr>
      <vt:lpstr>PowerPoint 演示文稿</vt:lpstr>
      <vt:lpstr> 12”H.265 1080P Full HD wireless camera system</vt:lpstr>
      <vt:lpstr> 12”H.265 1080P Full HD wireless camera system</vt:lpstr>
      <vt:lpstr>Specification</vt:lpstr>
      <vt:lpstr>Size of monitor and camera</vt:lpstr>
      <vt:lpstr>Diagram of monitor and camera </vt:lpstr>
      <vt:lpstr>Two connection ways</vt:lpstr>
      <vt:lpstr>Support Android and iOS system</vt:lpstr>
      <vt:lpstr>Package including </vt:lpstr>
      <vt:lpstr>Why choose us</vt:lpstr>
      <vt:lpstr>H.265 compression</vt:lpstr>
      <vt:lpstr>Can be used like wired NVR kit</vt:lpstr>
      <vt:lpstr>Camera for outdoor use</vt:lpstr>
      <vt:lpstr>Built-in Rechargeable battery in Bracket</vt:lpstr>
      <vt:lpstr>Application sites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User</cp:lastModifiedBy>
  <cp:revision>373</cp:revision>
  <dcterms:created xsi:type="dcterms:W3CDTF">2016-03-10T07:57:00Z</dcterms:created>
  <dcterms:modified xsi:type="dcterms:W3CDTF">2018-10-12T08:21:15Z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